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57" r:id="rId7"/>
    <p:sldId id="270" r:id="rId8"/>
    <p:sldId id="259" r:id="rId9"/>
    <p:sldId id="268" r:id="rId10"/>
    <p:sldId id="261" r:id="rId11"/>
    <p:sldId id="269" r:id="rId12"/>
    <p:sldId id="263" r:id="rId13"/>
    <p:sldId id="262" r:id="rId14"/>
    <p:sldId id="264" r:id="rId15"/>
    <p:sldId id="266" r:id="rId16"/>
    <p:sldId id="265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70635A2-0B17-4D22-9B59-815FCB08F0A7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4A3626-8282-490D-98CC-E0C8B3434BCC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5A2-0B17-4D22-9B59-815FCB08F0A7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3626-8282-490D-98CC-E0C8B3434BCC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70635A2-0B17-4D22-9B59-815FCB08F0A7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C4A3626-8282-490D-98CC-E0C8B3434BCC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5A2-0B17-4D22-9B59-815FCB08F0A7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4A3626-8282-490D-98CC-E0C8B3434BCC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5A2-0B17-4D22-9B59-815FCB08F0A7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C4A3626-8282-490D-98CC-E0C8B3434BCC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70635A2-0B17-4D22-9B59-815FCB08F0A7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4A3626-8282-490D-98CC-E0C8B3434BCC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70635A2-0B17-4D22-9B59-815FCB08F0A7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4A3626-8282-490D-98CC-E0C8B3434BCC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5A2-0B17-4D22-9B59-815FCB08F0A7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4A3626-8282-490D-98CC-E0C8B3434BCC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5A2-0B17-4D22-9B59-815FCB08F0A7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4A3626-8282-490D-98CC-E0C8B3434BCC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5A2-0B17-4D22-9B59-815FCB08F0A7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4A3626-8282-490D-98CC-E0C8B3434BCC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70635A2-0B17-4D22-9B59-815FCB08F0A7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C4A3626-8282-490D-98CC-E0C8B3434BCC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0635A2-0B17-4D22-9B59-815FCB08F0A7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4A3626-8282-490D-98CC-E0C8B3434BCC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QUIZ DE CULTURE GENERALE</a:t>
            </a:r>
            <a:endParaRPr lang="fr-FR" dirty="0"/>
          </a:p>
        </p:txBody>
      </p:sp>
      <p:pic>
        <p:nvPicPr>
          <p:cNvPr id="4" name="Picture 6" descr="Quel est l'origine du point d'interrogation 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9532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L’histoire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482" name="AutoShape 2" descr="Copyright of Public Works of art: the Case of Christ the Redeemer in Rio De  Janeiro | Moeller IP 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4" name="AutoShape 4" descr="Copyright of Public Works of art: the Case of Christ the Redeemer in Rio De  Janeiro | Moeller IP 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6" name="AutoShape 6" descr="Copyright of Public Works of art: the Case of Christ the Redeemer in Rio De  Janeiro | Moeller IP 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8" name="AutoShape 8" descr="Copyright of Public Works of art: the Case of Christ the Redeemer in Rio De  Janeiro | Moeller IP 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0" name="AutoShape 10" descr="Copyright of Public Works of art: the Case of Christ the Redeemer in Rio De  Janeiro | Moeller IP 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2" name="AutoShape 12" descr="Copyright of Public Works of art: the Case of Christ the Redeemer in Rio De  Janeiro | Moeller IP 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4" name="AutoShape 14" descr="Copyright of Public Works of art: the Case of Christ the Redeemer in Rio De  Janeiro | Moeller IP 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27584" y="573325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11. Nommez un personnage historique français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pic>
        <p:nvPicPr>
          <p:cNvPr id="1028" name="Picture 4" descr="Le déroulement de la Révolution française et ses conséquences | Allopro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6872"/>
            <a:ext cx="4464496" cy="3172739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755576" y="162880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10. Quand a eu lieu la révolution française ?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Les expressions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12. Que veulent dire ces expressions ?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95536" y="2348880"/>
          <a:ext cx="8208912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4416">
                <a:tc>
                  <a:txBody>
                    <a:bodyPr/>
                    <a:lstStyle/>
                    <a:p>
                      <a:r>
                        <a:rPr lang="fr-FR" sz="2800" b="1" dirty="0" smtClean="0"/>
                        <a:t>Les doigts dans le nez.</a:t>
                      </a:r>
                    </a:p>
                    <a:p>
                      <a:endParaRPr lang="fr-FR" sz="2800" b="1" dirty="0" smtClean="0"/>
                    </a:p>
                    <a:p>
                      <a:pPr marL="514350" indent="-51435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fr-FR" sz="2800" b="0" dirty="0" smtClean="0"/>
                        <a:t>C’est simple</a:t>
                      </a:r>
                    </a:p>
                    <a:p>
                      <a:pPr marL="514350" indent="-51435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fr-FR" sz="2800" b="0" dirty="0" smtClean="0"/>
                        <a:t>C’est dur</a:t>
                      </a:r>
                    </a:p>
                    <a:p>
                      <a:pPr marL="514350" indent="-51435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fr-FR" sz="2800" b="0" dirty="0" smtClean="0"/>
                        <a:t>C’est fini</a:t>
                      </a:r>
                    </a:p>
                    <a:p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/>
                        <a:t>Tomber dans les pommes.</a:t>
                      </a:r>
                    </a:p>
                    <a:p>
                      <a:endParaRPr lang="fr-FR" sz="2800" b="1" dirty="0" smtClean="0"/>
                    </a:p>
                    <a:p>
                      <a:pPr marL="514350" indent="-51435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fr-FR" sz="2800" b="0" dirty="0" smtClean="0"/>
                        <a:t>Trouver un trésor</a:t>
                      </a:r>
                    </a:p>
                    <a:p>
                      <a:pPr marL="514350" indent="-51435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fr-FR" sz="2800" b="0" dirty="0" smtClean="0"/>
                        <a:t>Se perdre</a:t>
                      </a:r>
                    </a:p>
                    <a:p>
                      <a:pPr marL="514350" indent="-51435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fr-FR" sz="2800" b="0" dirty="0" smtClean="0"/>
                        <a:t>Faire un malaise</a:t>
                      </a:r>
                    </a:p>
                    <a:p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482" name="Picture 2" descr="RaLpH WiGgUm - Blog de les-simpsons-du-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509120"/>
            <a:ext cx="1800200" cy="1460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Les stéréotypes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9080"/>
          </a:xfrm>
        </p:spPr>
        <p:txBody>
          <a:bodyPr numCol="2"/>
          <a:lstStyle/>
          <a:p>
            <a:pPr>
              <a:buNone/>
            </a:pPr>
            <a:r>
              <a:rPr lang="fr-FR" sz="2400" smtClean="0"/>
              <a:t>13. D’après </a:t>
            </a:r>
            <a:r>
              <a:rPr lang="fr-FR" sz="2400" dirty="0" smtClean="0"/>
              <a:t>vous, quels sont les stéréotypes sur les français ?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sz="2400" dirty="0" smtClean="0"/>
              <a:t>Et sur les allemands ?</a:t>
            </a:r>
            <a:endParaRPr lang="fr-FR" sz="240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572000" y="2276872"/>
            <a:ext cx="0" cy="37444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lichés et idioties sur la France: &quot;Les Américains, l'histoire-géo et moi&quot;  - L'Exp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791745" cy="2132857"/>
          </a:xfrm>
          <a:prstGeom prst="rect">
            <a:avLst/>
          </a:prstGeom>
          <a:noFill/>
        </p:spPr>
      </p:pic>
      <p:pic>
        <p:nvPicPr>
          <p:cNvPr id="3076" name="Picture 4" descr="Deutsche Collage Stock Vektor Art und mehr Bilder von 2015 - i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140968"/>
            <a:ext cx="2778770" cy="2778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5400" dirty="0" smtClean="0"/>
              <a:t>FIN</a:t>
            </a:r>
            <a:endParaRPr lang="fr-FR" sz="5400" dirty="0"/>
          </a:p>
        </p:txBody>
      </p:sp>
      <p:pic>
        <p:nvPicPr>
          <p:cNvPr id="4" name="Picture 6" descr="Quel est l'origine du point d'interrogation 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9532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Quiz de culture générale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La nourriture </a:t>
            </a:r>
          </a:p>
          <a:p>
            <a:r>
              <a:rPr lang="fr-FR" dirty="0" smtClean="0"/>
              <a:t>La géographie</a:t>
            </a:r>
          </a:p>
          <a:p>
            <a:r>
              <a:rPr lang="fr-FR" dirty="0" smtClean="0"/>
              <a:t>La musique</a:t>
            </a:r>
          </a:p>
          <a:p>
            <a:r>
              <a:rPr lang="fr-FR" dirty="0" smtClean="0"/>
              <a:t>Le sport</a:t>
            </a:r>
          </a:p>
          <a:p>
            <a:r>
              <a:rPr lang="fr-FR" dirty="0" smtClean="0"/>
              <a:t>L’histoire</a:t>
            </a:r>
          </a:p>
          <a:p>
            <a:r>
              <a:rPr lang="fr-FR" dirty="0" smtClean="0"/>
              <a:t>Les expressions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La nourriture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1. Comment s’appellent ces plats ?</a:t>
            </a:r>
            <a:endParaRPr lang="fr-FR" dirty="0"/>
          </a:p>
        </p:txBody>
      </p:sp>
      <p:pic>
        <p:nvPicPr>
          <p:cNvPr id="3074" name="Picture 2" descr="Best Croissant Stock Photos, Pictures &amp;amp; Royalty-Fre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2592288" cy="1728193"/>
          </a:xfrm>
          <a:prstGeom prst="rect">
            <a:avLst/>
          </a:prstGeom>
          <a:noFill/>
        </p:spPr>
      </p:pic>
      <p:pic>
        <p:nvPicPr>
          <p:cNvPr id="3076" name="Picture 4" descr="super Recette Macarons à la meringue Française 2014 - YouTube"/>
          <p:cNvPicPr>
            <a:picLocks noChangeAspect="1" noChangeArrowheads="1"/>
          </p:cNvPicPr>
          <p:nvPr/>
        </p:nvPicPr>
        <p:blipFill>
          <a:blip r:embed="rId3" cstate="print"/>
          <a:srcRect l="8088" r="8340"/>
          <a:stretch>
            <a:fillRect/>
          </a:stretch>
        </p:blipFill>
        <p:spPr bwMode="auto">
          <a:xfrm>
            <a:off x="1547664" y="4725144"/>
            <a:ext cx="2664296" cy="1793276"/>
          </a:xfrm>
          <a:prstGeom prst="rect">
            <a:avLst/>
          </a:prstGeom>
          <a:noFill/>
        </p:spPr>
      </p:pic>
      <p:pic>
        <p:nvPicPr>
          <p:cNvPr id="3078" name="Picture 6" descr="Escargots de bourgogne | Escarg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348880"/>
            <a:ext cx="2448272" cy="1649474"/>
          </a:xfrm>
          <a:prstGeom prst="rect">
            <a:avLst/>
          </a:prstGeom>
          <a:noFill/>
        </p:spPr>
      </p:pic>
      <p:pic>
        <p:nvPicPr>
          <p:cNvPr id="3080" name="Picture 8" descr="Raclette, Fondue, Gratin leicht gemacht | Entremo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509120"/>
            <a:ext cx="3009900" cy="200025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83568" y="357301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a)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4932040" y="342900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b)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755576" y="5733256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c)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860032" y="566124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d)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La nourriture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6626" name="Picture 2" descr="Tour du monde des petits-déjeuners en 14 délicieuses étapes | Petit déjeuner,  Petit déjeuner allemand, Petit déjeuner frança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293096"/>
            <a:ext cx="2808312" cy="2065670"/>
          </a:xfrm>
          <a:prstGeom prst="rect">
            <a:avLst/>
          </a:prstGeom>
          <a:noFill/>
        </p:spPr>
      </p:pic>
      <p:pic>
        <p:nvPicPr>
          <p:cNvPr id="26628" name="Picture 4" descr="Recette Petit déjeuner anglais - FRI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3348880" cy="2231192"/>
          </a:xfrm>
          <a:prstGeom prst="rect">
            <a:avLst/>
          </a:prstGeom>
          <a:noFill/>
        </p:spPr>
      </p:pic>
      <p:pic>
        <p:nvPicPr>
          <p:cNvPr id="26630" name="Picture 6" descr="Ce que vous mangez le matin au petit-déjeuner vous fait-il grossir 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132856"/>
            <a:ext cx="2880320" cy="1970139"/>
          </a:xfrm>
          <a:prstGeom prst="rect">
            <a:avLst/>
          </a:prstGeom>
          <a:noFill/>
        </p:spPr>
      </p:pic>
      <p:pic>
        <p:nvPicPr>
          <p:cNvPr id="26632" name="Picture 8" descr="Photo libre de droit de Petit Déjeuner Américain Complet banque d'images et  plus d'images libres de droit de Aliment - iSto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3" y="4390982"/>
            <a:ext cx="2880320" cy="191833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899592" y="1628800"/>
            <a:ext cx="6178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2. À quoi ressemble un </a:t>
            </a:r>
            <a:r>
              <a:rPr lang="fr-FR" sz="2400" dirty="0" smtClean="0"/>
              <a:t>petit-déjeuner </a:t>
            </a:r>
            <a:r>
              <a:rPr lang="fr-FR" sz="2400" dirty="0" smtClean="0"/>
              <a:t>français ?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115616" y="371703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04048" y="364502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259632" y="594928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860032" y="594928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La géographie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4525144"/>
            <a:ext cx="6119592" cy="55883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4. Dans quels pays parle-t-on français ?</a:t>
            </a:r>
          </a:p>
        </p:txBody>
      </p:sp>
      <p:pic>
        <p:nvPicPr>
          <p:cNvPr id="1026" name="Picture 2" descr="France carte géographique gratuite, carte géographique muette gratuite, carte  vierge gratuite, fond de carte gratuit, formats graphiques courants  frontières, rég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2837168" cy="261353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51520" y="1844824"/>
            <a:ext cx="4388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3. Où se trouve Paris sur la carte ?</a:t>
            </a:r>
            <a:endParaRPr lang="fr-FR" sz="2400" dirty="0"/>
          </a:p>
        </p:txBody>
      </p:sp>
      <p:sp>
        <p:nvSpPr>
          <p:cNvPr id="6" name="Bouée 5"/>
          <p:cNvSpPr/>
          <p:nvPr/>
        </p:nvSpPr>
        <p:spPr>
          <a:xfrm>
            <a:off x="6012160" y="2420888"/>
            <a:ext cx="216024" cy="216024"/>
          </a:xfrm>
          <a:prstGeom prst="donut">
            <a:avLst>
              <a:gd name="adj" fmla="val 7136"/>
            </a:avLst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Bouée 7"/>
          <p:cNvSpPr/>
          <p:nvPr/>
        </p:nvSpPr>
        <p:spPr>
          <a:xfrm>
            <a:off x="5940152" y="2852936"/>
            <a:ext cx="216024" cy="216024"/>
          </a:xfrm>
          <a:prstGeom prst="donut">
            <a:avLst>
              <a:gd name="adj" fmla="val 7136"/>
            </a:avLst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6372200" y="2924944"/>
            <a:ext cx="216024" cy="216024"/>
          </a:xfrm>
          <a:prstGeom prst="donut">
            <a:avLst>
              <a:gd name="adj" fmla="val 7136"/>
            </a:avLst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915816" y="2492896"/>
            <a:ext cx="309634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059832" y="2924944"/>
            <a:ext cx="2880320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987824" y="3140968"/>
            <a:ext cx="3384376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483768" y="227687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483768" y="278092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b)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555776" y="364502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c)</a:t>
            </a:r>
            <a:endParaRPr lang="fr-FR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5089334"/>
            <a:ext cx="6797608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fr-FR" sz="2400" dirty="0"/>
              <a:t>L’Australie             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400" dirty="0"/>
              <a:t>Le Canada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400" dirty="0"/>
              <a:t>La </a:t>
            </a:r>
            <a:r>
              <a:rPr lang="fr-FR" sz="2400" dirty="0" smtClean="0"/>
              <a:t>Russie</a:t>
            </a:r>
          </a:p>
          <a:p>
            <a:pPr marL="514350" indent="-514350">
              <a:buFont typeface="+mj-lt"/>
              <a:buAutoNum type="alphaLcParenR"/>
            </a:pPr>
            <a:endParaRPr lang="fr-FR" sz="2400" dirty="0" smtClean="0"/>
          </a:p>
          <a:p>
            <a:pPr marL="514350" indent="-514350">
              <a:buFont typeface="+mj-lt"/>
              <a:buAutoNum type="alphaLcParenR"/>
            </a:pPr>
            <a:r>
              <a:rPr lang="fr-FR" sz="2400" dirty="0" smtClean="0"/>
              <a:t>La Belgique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400" dirty="0" smtClean="0"/>
              <a:t>Le Cameroun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400" dirty="0" smtClean="0"/>
              <a:t>Le Brésil</a:t>
            </a:r>
            <a:endParaRPr lang="de-DE" sz="2400" dirty="0" smtClean="0"/>
          </a:p>
          <a:p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La géographie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5. Combien de pays ont une frontière avec la France ?</a:t>
            </a:r>
            <a:endParaRPr lang="fr-FR" dirty="0"/>
          </a:p>
        </p:txBody>
      </p:sp>
      <p:pic>
        <p:nvPicPr>
          <p:cNvPr id="1026" name="Picture 2" descr="Redécoupage des régions: la car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3744416" cy="44933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724128" y="2708920"/>
            <a:ext cx="23794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400" dirty="0" smtClean="0"/>
              <a:t>La Belgique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/>
              <a:t>Le Luxembourg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/>
              <a:t>L’Allemagne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/>
              <a:t>La Suisse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/>
              <a:t>L’Italie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/>
              <a:t>L’Espagne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/>
              <a:t>(Monaco)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/>
              <a:t>(Andorre)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La musique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00237" y="146498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6. Lequel de ces DJ n’est PAS français ?</a:t>
            </a:r>
          </a:p>
        </p:txBody>
      </p:sp>
      <p:pic>
        <p:nvPicPr>
          <p:cNvPr id="3074" name="Picture 2" descr="David Guetta (52): „Ein normaler Typ, der einfach gern mit den Leuten feiert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440" y="4689420"/>
            <a:ext cx="2808312" cy="157967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076" name="AutoShape 4" descr="DJ Snake - Biographie : naissance, parcours, famille… - NRJ.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8" name="AutoShape 6" descr="DJ Snake - Biographie : naissance, parcours, famille… - NRJ.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0" name="AutoShape 8" descr="DJ Snake - Biographie : naissance, parcours, famille… - NRJ.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2892" y="4056900"/>
            <a:ext cx="2910962" cy="21804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82" name="Picture 10" descr="319. Week.25...6-2018...NK Mixx Pres. - Martin Solveig...DJ-Show  (Tomorrowland)...2011-07-23 by NK Mixx Music Studio | Mixcloud"/>
          <p:cNvPicPr>
            <a:picLocks noChangeAspect="1" noChangeArrowheads="1"/>
          </p:cNvPicPr>
          <p:nvPr/>
        </p:nvPicPr>
        <p:blipFill>
          <a:blip r:embed="rId4" cstate="print"/>
          <a:srcRect b="19361"/>
          <a:stretch>
            <a:fillRect/>
          </a:stretch>
        </p:blipFill>
        <p:spPr bwMode="auto">
          <a:xfrm>
            <a:off x="1200237" y="2329443"/>
            <a:ext cx="2767942" cy="223203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084" name="AutoShape 12" descr="Calvin Harris Named Top-Earning DJ of 2013 - Vari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6" name="AutoShape 14" descr="Calvin Harris Named Top-Earning DJ of 2013 - Vari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 descr="Download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430815"/>
            <a:ext cx="2877798" cy="161156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ZoneTexte 12"/>
          <p:cNvSpPr txBox="1"/>
          <p:nvPr/>
        </p:nvSpPr>
        <p:spPr>
          <a:xfrm>
            <a:off x="1475656" y="198884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a) Martin </a:t>
            </a:r>
            <a:r>
              <a:rPr lang="fr-FR" dirty="0" err="1" smtClean="0"/>
              <a:t>Solveig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292080" y="206084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b) Calvin Harris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331640" y="6282917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c) David Guetta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460298" y="6249670"/>
            <a:ext cx="12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d) DJ </a:t>
            </a:r>
            <a:r>
              <a:rPr lang="fr-FR" dirty="0" err="1" smtClean="0"/>
              <a:t>Snake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La musique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449580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7. Comment s’appelle l’hymne nationale de la France ?</a:t>
            </a:r>
          </a:p>
          <a:p>
            <a:pPr>
              <a:buNone/>
            </a:pPr>
            <a:r>
              <a:rPr lang="fr-FR" sz="2400" dirty="0" smtClean="0"/>
              <a:t>a) La Niçoise</a:t>
            </a:r>
          </a:p>
          <a:p>
            <a:pPr>
              <a:buNone/>
            </a:pPr>
            <a:r>
              <a:rPr lang="fr-FR" sz="2400" dirty="0" smtClean="0"/>
              <a:t>b) La Parisienne</a:t>
            </a:r>
          </a:p>
          <a:p>
            <a:pPr>
              <a:buNone/>
            </a:pPr>
            <a:r>
              <a:rPr lang="fr-FR" sz="2400" dirty="0" smtClean="0"/>
              <a:t>c) La Marseillaise</a:t>
            </a:r>
          </a:p>
          <a:p>
            <a:pPr>
              <a:buNone/>
            </a:pPr>
            <a:r>
              <a:rPr lang="fr-FR" sz="2400" smtClean="0"/>
              <a:t>d) La </a:t>
            </a:r>
            <a:r>
              <a:rPr lang="fr-FR" sz="2400" dirty="0" smtClean="0"/>
              <a:t>Strasbourgeoise</a:t>
            </a:r>
            <a:endParaRPr lang="fr-FR" sz="2400" dirty="0"/>
          </a:p>
        </p:txBody>
      </p:sp>
      <p:pic>
        <p:nvPicPr>
          <p:cNvPr id="25602" name="Picture 2" descr="Soprano : &quot; j'ai toujours écrit par rapport à ce que je vivais&quot; | Special  Guest | MAG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717032"/>
            <a:ext cx="4248472" cy="292082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827584" y="4509120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900" dirty="0" smtClean="0"/>
              <a:t>8. Comment s’appelle ce chanteur ?</a:t>
            </a:r>
            <a:endParaRPr lang="fr-FR"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 sport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 descr="Bayern Munich: Replacing Arjen Robben and Franck Ribery won′t come cheap |  Sports| German football and major international sports news | DW |  05.05.2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4184140" cy="2355074"/>
          </a:xfrm>
          <a:prstGeom prst="rect">
            <a:avLst/>
          </a:prstGeom>
          <a:noFill/>
        </p:spPr>
      </p:pic>
      <p:sp>
        <p:nvSpPr>
          <p:cNvPr id="1028" name="AutoShape 4" descr="France/Belgique - Les Bleus sont en finale ! Mbappé a bien particip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France/Belgique - Les Bleus sont en finale ! Mbappé a bien particip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8020" y="2492896"/>
            <a:ext cx="4184464" cy="235376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827584" y="5589240"/>
            <a:ext cx="3730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a)…………….</a:t>
            </a:r>
            <a:r>
              <a:rPr lang="fr-FR" sz="3200" dirty="0" err="1" smtClean="0"/>
              <a:t>Ribéry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4860032" y="5589240"/>
            <a:ext cx="345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b) Kylian………….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1259632" y="1700808"/>
            <a:ext cx="7112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9. Complétez les noms de ces footballeurs: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Personnalisé 2">
      <a:dk1>
        <a:srgbClr val="A3171E"/>
      </a:dk1>
      <a:lt1>
        <a:sysClr val="window" lastClr="FFFFFF"/>
      </a:lt1>
      <a:dk2>
        <a:srgbClr val="F8D1D3"/>
      </a:dk2>
      <a:lt2>
        <a:srgbClr val="DEF5FA"/>
      </a:lt2>
      <a:accent1>
        <a:srgbClr val="DA1F28"/>
      </a:accent1>
      <a:accent2>
        <a:srgbClr val="DA1F28"/>
      </a:accent2>
      <a:accent3>
        <a:srgbClr val="EB641B"/>
      </a:accent3>
      <a:accent4>
        <a:srgbClr val="39639D"/>
      </a:accent4>
      <a:accent5>
        <a:srgbClr val="EB757B"/>
      </a:accent5>
      <a:accent6>
        <a:srgbClr val="EB757B"/>
      </a:accent6>
      <a:hlink>
        <a:srgbClr val="FF8119"/>
      </a:hlink>
      <a:folHlink>
        <a:srgbClr val="44B9E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8D7D6D6AA51245B3C52280EEA74E58" ma:contentTypeVersion="6" ma:contentTypeDescription="Ein neues Dokument erstellen." ma:contentTypeScope="" ma:versionID="8365b8d3e45046bb29d6228a3948062f">
  <xsd:schema xmlns:xsd="http://www.w3.org/2001/XMLSchema" xmlns:xs="http://www.w3.org/2001/XMLSchema" xmlns:p="http://schemas.microsoft.com/office/2006/metadata/properties" xmlns:ns2="1db2764b-c29b-476c-94b9-6204a3689803" targetNamespace="http://schemas.microsoft.com/office/2006/metadata/properties" ma:root="true" ma:fieldsID="e5fde13b369d99671e3ab536796371c4" ns2:_="">
    <xsd:import namespace="1db2764b-c29b-476c-94b9-6204a36898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2764b-c29b-476c-94b9-6204a36898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A5E854-A7A6-4C13-AB3B-A1925856D4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b2764b-c29b-476c-94b9-6204a36898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3F80CF-547C-4AC9-B473-EB21915FDF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6B463D-3FD4-4035-9E79-A8DC6F97CA38}">
  <ds:schemaRefs>
    <ds:schemaRef ds:uri="1db2764b-c29b-476c-94b9-6204a368980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277</Words>
  <Application>Microsoft Office PowerPoint</Application>
  <PresentationFormat>Bildschirmpräsentation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Tw Cen MT</vt:lpstr>
      <vt:lpstr>Wingdings</vt:lpstr>
      <vt:lpstr>Wingdings 2</vt:lpstr>
      <vt:lpstr>Médian</vt:lpstr>
      <vt:lpstr>PowerPoint-Präsentation</vt:lpstr>
      <vt:lpstr>Quiz de culture générale</vt:lpstr>
      <vt:lpstr>La nourriture</vt:lpstr>
      <vt:lpstr>La nourriture</vt:lpstr>
      <vt:lpstr>La géographie</vt:lpstr>
      <vt:lpstr>La géographie</vt:lpstr>
      <vt:lpstr>La musique</vt:lpstr>
      <vt:lpstr>La musique</vt:lpstr>
      <vt:lpstr>Le sport</vt:lpstr>
      <vt:lpstr>L’histoire</vt:lpstr>
      <vt:lpstr>Les expressions</vt:lpstr>
      <vt:lpstr>Les stéréotypes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Océane O.</dc:creator>
  <cp:lastModifiedBy>Cornelia_Theune</cp:lastModifiedBy>
  <cp:revision>155</cp:revision>
  <dcterms:created xsi:type="dcterms:W3CDTF">2020-10-05T08:41:01Z</dcterms:created>
  <dcterms:modified xsi:type="dcterms:W3CDTF">2021-02-12T12:33:38Z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0x010100818D7D6D6AA51245B3C52280EEA74E58</vt:lpwstr>
  </property>
</Properties>
</file>